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7F8-0CD0-4667-A2A2-59B8E510DC4A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26A8-E24F-47CC-B98B-682690347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192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7F8-0CD0-4667-A2A2-59B8E510DC4A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26A8-E24F-47CC-B98B-682690347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993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7F8-0CD0-4667-A2A2-59B8E510DC4A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26A8-E24F-47CC-B98B-682690347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393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7F8-0CD0-4667-A2A2-59B8E510DC4A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26A8-E24F-47CC-B98B-682690347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870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7F8-0CD0-4667-A2A2-59B8E510DC4A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26A8-E24F-47CC-B98B-682690347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16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7F8-0CD0-4667-A2A2-59B8E510DC4A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26A8-E24F-47CC-B98B-682690347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296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7F8-0CD0-4667-A2A2-59B8E510DC4A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26A8-E24F-47CC-B98B-682690347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54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7F8-0CD0-4667-A2A2-59B8E510DC4A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26A8-E24F-47CC-B98B-682690347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96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7F8-0CD0-4667-A2A2-59B8E510DC4A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26A8-E24F-47CC-B98B-682690347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9754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7F8-0CD0-4667-A2A2-59B8E510DC4A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26A8-E24F-47CC-B98B-682690347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5125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A07F8-0CD0-4667-A2A2-59B8E510DC4A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D26A8-E24F-47CC-B98B-682690347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727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FA07F8-0CD0-4667-A2A2-59B8E510DC4A}" type="datetimeFigureOut">
              <a:rPr lang="en-US" smtClean="0"/>
              <a:t>3/30/2012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D26A8-E24F-47CC-B98B-682690347E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7037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NASA 2012 Slide Presentation #2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4770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5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52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5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8100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5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70614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6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30202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6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763040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6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37339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6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4082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6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1308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9491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4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8784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4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050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04400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5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960846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5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353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5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72162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0183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ASA 2012 35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89492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On-screen Show (4:3)</PresentationFormat>
  <Paragraphs>1</Paragraphs>
  <Slides>18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NASA 2012 Slide Presentation #2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NASA 2012 Slide Presentation #2</dc:title>
  <dc:creator>Bill Allen</dc:creator>
  <cp:lastModifiedBy>Bill Allen</cp:lastModifiedBy>
  <cp:revision>1</cp:revision>
  <dcterms:created xsi:type="dcterms:W3CDTF">2012-03-30T18:44:58Z</dcterms:created>
  <dcterms:modified xsi:type="dcterms:W3CDTF">2012-03-30T18:45:54Z</dcterms:modified>
</cp:coreProperties>
</file>